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‹nº›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12/1/2011</a:t>
            </a:fld>
            <a:endParaRPr lang="en-US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‹nº›</a:t>
            </a:fld>
            <a:endParaRPr kumimoji="0" lang="en-US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12/1/2011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12/1/2011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‹nº›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#Doutorado UFSC\@PPGGEO\LabCis\LOGO\Color - Fundo preto P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476672"/>
            <a:ext cx="3960440" cy="2200245"/>
          </a:xfrm>
          <a:prstGeom prst="rect">
            <a:avLst/>
          </a:prstGeom>
          <a:noFill/>
        </p:spPr>
      </p:pic>
      <p:pic>
        <p:nvPicPr>
          <p:cNvPr id="1029" name="Picture 5" descr="H:\#Doutorado UFSC\@PPGGEO\LabCis\LOGO\Color - Fundo branco P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409391"/>
            <a:ext cx="3808715" cy="2115953"/>
          </a:xfrm>
          <a:prstGeom prst="rect">
            <a:avLst/>
          </a:prstGeom>
          <a:noFill/>
        </p:spPr>
      </p:pic>
      <p:pic>
        <p:nvPicPr>
          <p:cNvPr id="1030" name="Picture 6" descr="H:\#Doutorado UFSC\@PPGGEO\LabCis\LOGO\P.B - Fundo branc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330590"/>
            <a:ext cx="3960440" cy="2194754"/>
          </a:xfrm>
          <a:prstGeom prst="rect">
            <a:avLst/>
          </a:prstGeom>
          <a:noFill/>
        </p:spPr>
      </p:pic>
      <p:pic>
        <p:nvPicPr>
          <p:cNvPr id="1032" name="Picture 8" descr="H:\#Doutorado UFSC\@PPGGEO\LabCis\LOGO\P.B - Fundo preto P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2425" y="476672"/>
            <a:ext cx="4018047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#Doutorado UFSC\@PPGGEO\LabCis\LOGO\Fontes - P.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714661"/>
            <a:ext cx="5760640" cy="2282291"/>
          </a:xfrm>
          <a:prstGeom prst="rect">
            <a:avLst/>
          </a:prstGeom>
          <a:noFill/>
        </p:spPr>
      </p:pic>
      <p:pic>
        <p:nvPicPr>
          <p:cNvPr id="2051" name="Picture 3" descr="H:\#Doutorado UFSC\@PPGGEO\LabCis\LOGO\Fontes - Col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7" y="4293096"/>
            <a:ext cx="5832648" cy="23108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156</TotalTime>
  <Words>0</Words>
  <Application>Microsoft Office PowerPoint</Application>
  <PresentationFormat>Apresentação na tela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Urban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Samuel</dc:creator>
  <cp:lastModifiedBy>Samuel</cp:lastModifiedBy>
  <cp:revision>18</cp:revision>
  <dcterms:created xsi:type="dcterms:W3CDTF">2011-10-07T16:05:55Z</dcterms:created>
  <dcterms:modified xsi:type="dcterms:W3CDTF">2011-12-01T22:05:25Z</dcterms:modified>
</cp:coreProperties>
</file>